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76C-0C56-4BD2-8E3D-1987E346A605}" type="datetimeFigureOut">
              <a:rPr lang="en-US" smtClean="0"/>
              <a:t>9/5/2012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D75E-FF1A-4812-8493-68DCA902A4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729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76C-0C56-4BD2-8E3D-1987E346A605}" type="datetimeFigureOut">
              <a:rPr lang="en-US" smtClean="0"/>
              <a:t>9/5/2012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D75E-FF1A-4812-8493-68DCA902A4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568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76C-0C56-4BD2-8E3D-1987E346A605}" type="datetimeFigureOut">
              <a:rPr lang="en-US" smtClean="0"/>
              <a:t>9/5/2012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D75E-FF1A-4812-8493-68DCA902A4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135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76C-0C56-4BD2-8E3D-1987E346A605}" type="datetimeFigureOut">
              <a:rPr lang="en-US" smtClean="0"/>
              <a:t>9/5/2012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D75E-FF1A-4812-8493-68DCA902A4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990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76C-0C56-4BD2-8E3D-1987E346A605}" type="datetimeFigureOut">
              <a:rPr lang="en-US" smtClean="0"/>
              <a:t>9/5/2012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D75E-FF1A-4812-8493-68DCA902A4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29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76C-0C56-4BD2-8E3D-1987E346A605}" type="datetimeFigureOut">
              <a:rPr lang="en-US" smtClean="0"/>
              <a:t>9/5/2012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D75E-FF1A-4812-8493-68DCA902A4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00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76C-0C56-4BD2-8E3D-1987E346A605}" type="datetimeFigureOut">
              <a:rPr lang="en-US" smtClean="0"/>
              <a:t>9/5/2012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D75E-FF1A-4812-8493-68DCA902A4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604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76C-0C56-4BD2-8E3D-1987E346A605}" type="datetimeFigureOut">
              <a:rPr lang="en-US" smtClean="0"/>
              <a:t>9/5/2012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D75E-FF1A-4812-8493-68DCA902A4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95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76C-0C56-4BD2-8E3D-1987E346A605}" type="datetimeFigureOut">
              <a:rPr lang="en-US" smtClean="0"/>
              <a:t>9/5/2012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D75E-FF1A-4812-8493-68DCA902A4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923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76C-0C56-4BD2-8E3D-1987E346A605}" type="datetimeFigureOut">
              <a:rPr lang="en-US" smtClean="0"/>
              <a:t>9/5/2012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D75E-FF1A-4812-8493-68DCA902A4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863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476C-0C56-4BD2-8E3D-1987E346A605}" type="datetimeFigureOut">
              <a:rPr lang="en-US" smtClean="0"/>
              <a:t>9/5/2012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D75E-FF1A-4812-8493-68DCA902A4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881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D476C-0C56-4BD2-8E3D-1987E346A605}" type="datetimeFigureOut">
              <a:rPr lang="en-US" smtClean="0"/>
              <a:t>9/5/2012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8D75E-FF1A-4812-8493-68DCA902A4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017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716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Maiandra GD" pitchFamily="34" charset="0"/>
              </a:rPr>
              <a:t>Quelle est la capitale de la France ?</a:t>
            </a:r>
            <a:endParaRPr lang="fr-FR" sz="3600" dirty="0">
              <a:latin typeface="Maiandra G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70065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Maiandra GD" pitchFamily="34" charset="0"/>
              </a:rPr>
              <a:t>Où est la capitale ?  Au nord ou au sud ?</a:t>
            </a:r>
            <a:endParaRPr lang="fr-FR" sz="3600" dirty="0">
              <a:latin typeface="Maiandra GD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893" y="1302655"/>
            <a:ext cx="5161907" cy="5555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080" y="1316396"/>
            <a:ext cx="5168720" cy="5560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99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288" y="780998"/>
            <a:ext cx="6827837" cy="604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23734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Maiandra GD" pitchFamily="34" charset="0"/>
              </a:rPr>
              <a:t>Paris est divisé en </a:t>
            </a:r>
            <a:r>
              <a:rPr lang="fr-FR" sz="3600" b="1" dirty="0" smtClean="0">
                <a:solidFill>
                  <a:srgbClr val="FF0000"/>
                </a:solidFill>
                <a:latin typeface="Maiandra GD" pitchFamily="34" charset="0"/>
              </a:rPr>
              <a:t>arrondissements</a:t>
            </a:r>
            <a:r>
              <a:rPr lang="fr-FR" sz="3600" dirty="0" smtClean="0">
                <a:latin typeface="Maiandra GD" pitchFamily="34" charset="0"/>
              </a:rPr>
              <a:t>.  Combien ?</a:t>
            </a:r>
            <a:endParaRPr lang="fr-FR" sz="3600" dirty="0"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87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27</Words>
  <Application>Microsoft Office PowerPoint</Application>
  <PresentationFormat>On-screen Show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2012-09-05T16:33:04Z</dcterms:created>
  <dcterms:modified xsi:type="dcterms:W3CDTF">2012-09-05T16:39:28Z</dcterms:modified>
</cp:coreProperties>
</file>